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77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78</cp:revision>
  <dcterms:created xsi:type="dcterms:W3CDTF">2022-09-30T01:33:13Z</dcterms:created>
  <dcterms:modified xsi:type="dcterms:W3CDTF">2022-10-12T05:43:20Z</dcterms:modified>
</cp:coreProperties>
</file>